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8" r:id="rId15"/>
    <p:sldId id="275" r:id="rId16"/>
    <p:sldId id="276" r:id="rId17"/>
    <p:sldId id="279" r:id="rId18"/>
    <p:sldId id="280" r:id="rId19"/>
    <p:sldId id="281"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7" d="100"/>
          <a:sy n="87" d="100"/>
        </p:scale>
        <p:origin x="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30-09-2019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30-09-2019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30-09-2019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30-09-2019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30-09-2019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30-09-2019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62108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53194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782" y="-83988"/>
            <a:ext cx="3035508" cy="584775"/>
          </a:xfrm>
          <a:prstGeom prst="rect">
            <a:avLst/>
          </a:prstGeom>
          <a:noFill/>
        </p:spPr>
        <p:txBody>
          <a:bodyPr wrap="squar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1. Homepage</a:t>
            </a:r>
            <a:endParaRPr lang="en-US" sz="3200" b="0" cap="none" spc="0" dirty="0">
              <a:ln w="0"/>
              <a:solidFill>
                <a:srgbClr val="C00000"/>
              </a:solidFill>
              <a:effectLst>
                <a:reflection blurRad="6350" stA="53000" endA="300" endPos="35500" dir="5400000" sy="-90000" algn="bl" rotWithShape="0"/>
              </a:effectLst>
            </a:endParaRPr>
          </a:p>
        </p:txBody>
      </p:sp>
      <p:pic>
        <p:nvPicPr>
          <p:cNvPr id="4" name="Picture 3"/>
          <p:cNvPicPr>
            <a:picLocks noChangeAspect="1"/>
          </p:cNvPicPr>
          <p:nvPr/>
        </p:nvPicPr>
        <p:blipFill>
          <a:blip r:embed="rId2"/>
          <a:stretch>
            <a:fillRect/>
          </a:stretch>
        </p:blipFill>
        <p:spPr>
          <a:xfrm>
            <a:off x="492868" y="483534"/>
            <a:ext cx="11204551"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
        <p:nvSpPr>
          <p:cNvPr id="3" name="Rectangle 2"/>
          <p:cNvSpPr/>
          <p:nvPr/>
        </p:nvSpPr>
        <p:spPr>
          <a:xfrm>
            <a:off x="508956" y="-91851"/>
            <a:ext cx="1883849"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2. Sign-Up</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2369" y="466468"/>
            <a:ext cx="11213675" cy="5899826"/>
          </a:xfrm>
          <a:prstGeom prst="rect">
            <a:avLst/>
          </a:prstGeom>
        </p:spPr>
      </p:pic>
      <p:sp>
        <p:nvSpPr>
          <p:cNvPr id="3" name="Rectangle 2"/>
          <p:cNvSpPr/>
          <p:nvPr/>
        </p:nvSpPr>
        <p:spPr>
          <a:xfrm>
            <a:off x="492369" y="-118307"/>
            <a:ext cx="1739579"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3. Sign-In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28953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9363" y="476761"/>
            <a:ext cx="11214734" cy="5915413"/>
          </a:xfrm>
          <a:prstGeom prst="rect">
            <a:avLst/>
          </a:prstGeom>
        </p:spPr>
      </p:pic>
      <p:sp>
        <p:nvSpPr>
          <p:cNvPr id="4" name="Rectangle 3"/>
          <p:cNvSpPr/>
          <p:nvPr/>
        </p:nvSpPr>
        <p:spPr>
          <a:xfrm>
            <a:off x="499556" y="-77781"/>
            <a:ext cx="3172663"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4. User Homepage</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829519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
        <p:nvSpPr>
          <p:cNvPr id="3" name="Rectangle 2"/>
          <p:cNvSpPr/>
          <p:nvPr/>
        </p:nvSpPr>
        <p:spPr>
          <a:xfrm>
            <a:off x="507368" y="-43273"/>
            <a:ext cx="3085717"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5. Pet Registration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591294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535" y="484876"/>
            <a:ext cx="11204424" cy="5872792"/>
          </a:xfrm>
          <a:prstGeom prst="rect">
            <a:avLst/>
          </a:prstGeom>
        </p:spPr>
      </p:pic>
      <p:sp>
        <p:nvSpPr>
          <p:cNvPr id="3" name="Rectangle 2"/>
          <p:cNvSpPr/>
          <p:nvPr/>
        </p:nvSpPr>
        <p:spPr>
          <a:xfrm>
            <a:off x="489788" y="-60524"/>
            <a:ext cx="2517035"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6. Health Card</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74357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131" y="479181"/>
            <a:ext cx="11224419" cy="5887113"/>
          </a:xfrm>
          <a:prstGeom prst="rect">
            <a:avLst/>
          </a:prstGeom>
        </p:spPr>
      </p:pic>
      <p:sp>
        <p:nvSpPr>
          <p:cNvPr id="3" name="Rectangle 2"/>
          <p:cNvSpPr/>
          <p:nvPr/>
        </p:nvSpPr>
        <p:spPr>
          <a:xfrm>
            <a:off x="495001" y="-60525"/>
            <a:ext cx="3213958"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7. Doctor’s Sign-In</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1261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1562" y="479048"/>
            <a:ext cx="11231736" cy="5895873"/>
          </a:xfrm>
          <a:prstGeom prst="rect">
            <a:avLst/>
          </a:prstGeom>
        </p:spPr>
      </p:pic>
      <p:sp>
        <p:nvSpPr>
          <p:cNvPr id="3" name="Rectangle 2"/>
          <p:cNvSpPr/>
          <p:nvPr/>
        </p:nvSpPr>
        <p:spPr>
          <a:xfrm>
            <a:off x="487925" y="-69147"/>
            <a:ext cx="3797450" cy="584775"/>
          </a:xfrm>
          <a:prstGeom prst="rect">
            <a:avLst/>
          </a:prstGeom>
          <a:noFill/>
        </p:spPr>
        <p:txBody>
          <a:bodyPr wrap="none" lIns="91440" tIns="45720" rIns="91440" bIns="45720">
            <a:spAutoFit/>
          </a:bodyPr>
          <a:lstStyle/>
          <a:p>
            <a:pPr algn="ctr"/>
            <a:r>
              <a:rPr lang="en-US" sz="3200" b="0" cap="none" spc="0" dirty="0" smtClean="0">
                <a:ln w="0"/>
                <a:solidFill>
                  <a:srgbClr val="C00000"/>
                </a:solidFill>
                <a:effectLst>
                  <a:reflection blurRad="6350" stA="53000" endA="300" endPos="35500" dir="5400000" sy="-90000" algn="bl" rotWithShape="0"/>
                </a:effectLst>
              </a:rPr>
              <a:t>8. Doctor’s Homepage</a:t>
            </a:r>
            <a:endParaRPr lang="en-US" sz="3200" b="0" cap="none" spc="0" dirty="0">
              <a:ln w="0"/>
              <a:solidFill>
                <a:srgbClr val="C0000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34271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Calibri" panose="020F0502020204030204" pitchFamily="34"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Calibri" panose="020F0502020204030204" pitchFamily="34" charset="0"/>
              </a:rPr>
              <a:t>about </a:t>
            </a:r>
            <a:r>
              <a:rPr lang="en-IN" dirty="0">
                <a:latin typeface="Calibri" panose="020F0502020204030204" pitchFamily="34" charset="0"/>
                <a:ea typeface="Calibri" panose="020F0502020204030204" pitchFamily="34" charset="0"/>
                <a:cs typeface="Calibri" panose="020F0502020204030204" pitchFamily="34" charset="0"/>
              </a:rPr>
              <a:t>health </a:t>
            </a:r>
            <a:r>
              <a:rPr lang="en-IN" dirty="0" smtClean="0">
                <a:latin typeface="Calibri" panose="020F0502020204030204" pitchFamily="34" charset="0"/>
                <a:ea typeface="Calibri" panose="020F0502020204030204" pitchFamily="34" charset="0"/>
                <a:cs typeface="Calibri" panose="020F0502020204030204" pitchFamily="34" charset="0"/>
              </a:rPr>
              <a:t>of their </a:t>
            </a:r>
            <a:r>
              <a:rPr lang="en-IN" dirty="0">
                <a:latin typeface="Calibri" panose="020F0502020204030204" pitchFamily="34" charset="0"/>
                <a:ea typeface="Calibri" panose="020F0502020204030204" pitchFamily="34" charset="0"/>
                <a:cs typeface="Calibri" panose="020F0502020204030204" pitchFamily="34" charset="0"/>
              </a:rPr>
              <a:t>loved </a:t>
            </a:r>
            <a:r>
              <a:rPr lang="en-IN" dirty="0" smtClean="0">
                <a:latin typeface="Calibri" panose="020F0502020204030204" pitchFamily="34" charset="0"/>
                <a:ea typeface="Calibri" panose="020F0502020204030204" pitchFamily="34" charset="0"/>
                <a:cs typeface="Calibri" panose="020F0502020204030204" pitchFamily="34" charset="0"/>
              </a:rPr>
              <a:t>pets.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	</a:t>
            </a:r>
            <a:r>
              <a:rPr lang="en-IN" dirty="0" smtClean="0">
                <a:latin typeface="Calibri" panose="020F0502020204030204" pitchFamily="34" charset="0"/>
                <a:ea typeface="Calibri" panose="020F0502020204030204" pitchFamily="34" charset="0"/>
                <a:cs typeface="Calibri" panose="020F0502020204030204" pitchFamily="34"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latin typeface="Calibri" panose="020F0502020204030204" pitchFamily="34" charset="0"/>
                <a:cs typeface="Calibri" panose="020F0502020204030204" pitchFamily="34" charset="0"/>
              </a:rPr>
              <a:t>veterinarian easily.</a:t>
            </a:r>
            <a:r>
              <a:rPr lang="en-IN" dirty="0" smtClean="0">
                <a:latin typeface="Calibri" panose="020F0502020204030204" pitchFamily="34" charset="0"/>
                <a:ea typeface="Calibri" panose="020F0502020204030204" pitchFamily="34" charset="0"/>
                <a:cs typeface="Calibri" panose="020F0502020204030204" pitchFamily="34" charset="0"/>
              </a:rPr>
              <a:t> With </a:t>
            </a:r>
            <a:r>
              <a:rPr lang="en-IN" dirty="0">
                <a:latin typeface="Calibri" panose="020F0502020204030204" pitchFamily="34" charset="0"/>
                <a:ea typeface="Calibri" panose="020F0502020204030204" pitchFamily="34" charset="0"/>
                <a:cs typeface="Calibri" panose="020F0502020204030204" pitchFamily="34"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Calibri" panose="020F0502020204030204" pitchFamily="34" charset="0"/>
              </a:rPr>
              <a:t>lives of pets </a:t>
            </a:r>
            <a:r>
              <a:rPr lang="en-IN" dirty="0">
                <a:latin typeface="Calibri" panose="020F0502020204030204" pitchFamily="34" charset="0"/>
                <a:ea typeface="Calibri" panose="020F0502020204030204" pitchFamily="34" charset="0"/>
                <a:cs typeface="Calibri" panose="020F0502020204030204" pitchFamily="34" charset="0"/>
              </a:rPr>
              <a:t>if its accuracy is maximised and if it has a huge databank of diseases and its symptoms.</a:t>
            </a:r>
            <a:endParaRPr lang="en-US" dirty="0">
              <a:latin typeface="Calibri" panose="020F0502020204030204" pitchFamily="34" charset="0"/>
              <a:cs typeface="Calibri" panose="020F0502020204030204" pitchFamily="34" charset="0"/>
            </a:endParaRPr>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p>
            <a:p>
              <a:r>
                <a:rPr lang="en-US" sz="2800" b="1" dirty="0">
                  <a:ln w="22225">
                    <a:solidFill>
                      <a:schemeClr val="accent2"/>
                    </a:solidFill>
                    <a:prstDash val="solid"/>
                  </a:ln>
                  <a:solidFill>
                    <a:schemeClr val="accent2">
                      <a:lumMod val="40000"/>
                      <a:lumOff val="60000"/>
                    </a:schemeClr>
                  </a:solidFill>
                </a:rPr>
                <a:t>	</a:t>
              </a:r>
              <a:r>
                <a:rPr lang="en-US" sz="2800" b="1" dirty="0" smtClean="0">
                  <a:ln w="22225">
                    <a:solidFill>
                      <a:schemeClr val="accent2"/>
                    </a:solidFill>
                    <a:prstDash val="solid"/>
                  </a:ln>
                  <a:solidFill>
                    <a:schemeClr val="accent2">
                      <a:lumMod val="40000"/>
                      <a:lumOff val="60000"/>
                    </a:schemeClr>
                  </a:solidFill>
                </a:rPr>
                <a:t>					Jaiprakash </a:t>
              </a:r>
              <a:r>
                <a:rPr lang="en-US" sz="2800" b="1" dirty="0">
                  <a:ln w="22225">
                    <a:solidFill>
                      <a:schemeClr val="accent2"/>
                    </a:solidFill>
                    <a:prstDash val="solid"/>
                  </a:ln>
                  <a:solidFill>
                    <a:schemeClr val="accent2">
                      <a:lumMod val="40000"/>
                      <a:lumOff val="60000"/>
                    </a:schemeClr>
                  </a:solidFill>
                </a:rPr>
                <a:t>Advani (1847229)</a:t>
              </a:r>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a:t>
              </a:r>
              <a:r>
                <a:rPr lang="en-US" sz="2800" b="1" cap="none" spc="0" smtClean="0">
                  <a:ln w="22225">
                    <a:solidFill>
                      <a:schemeClr val="accent2"/>
                    </a:solidFill>
                    <a:prstDash val="solid"/>
                  </a:ln>
                  <a:solidFill>
                    <a:schemeClr val="accent2">
                      <a:lumMod val="40000"/>
                      <a:lumOff val="60000"/>
                    </a:schemeClr>
                  </a:solidFill>
                  <a:effectLst/>
                </a:rPr>
                <a:t> (</a:t>
              </a:r>
              <a:r>
                <a:rPr lang="en-US" sz="2800" b="1" cap="none" spc="0" dirty="0" smtClean="0">
                  <a:ln w="22225">
                    <a:solidFill>
                      <a:schemeClr val="accent2"/>
                    </a:solidFill>
                    <a:prstDash val="solid"/>
                  </a:ln>
                  <a:solidFill>
                    <a:schemeClr val="accent2">
                      <a:lumMod val="40000"/>
                      <a:lumOff val="60000"/>
                    </a:schemeClr>
                  </a:solidFill>
                  <a:effectLst/>
                </a:rPr>
                <a:t>1847245)</a:t>
              </a: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2110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862322"/>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marL="342900" indent="-342900" algn="just">
              <a:buFont typeface="Arial" panose="020B0604020202020204" pitchFamily="34" charset="0"/>
              <a:buChar char="•"/>
            </a:pPr>
            <a:r>
              <a:rPr lang="en-IN" sz="2000" dirty="0"/>
              <a:t>Existing framework has a manual search which is hard for client. </a:t>
            </a:r>
            <a:endParaRPr lang="en-IN" sz="2000" dirty="0" smtClean="0"/>
          </a:p>
          <a:p>
            <a:pPr marL="342900" indent="-342900" algn="just">
              <a:buFont typeface="Arial" panose="020B0604020202020204" pitchFamily="34" charset="0"/>
              <a:buChar char="•"/>
            </a:pPr>
            <a:r>
              <a:rPr lang="en-IN" sz="2000" dirty="0" smtClean="0"/>
              <a:t>The </a:t>
            </a:r>
            <a:r>
              <a:rPr lang="en-IN" sz="2000" dirty="0"/>
              <a:t>user can </a:t>
            </a:r>
            <a:r>
              <a:rPr lang="en-IN" sz="2000" dirty="0" smtClean="0"/>
              <a:t>only get </a:t>
            </a:r>
            <a:r>
              <a:rPr lang="en-IN" sz="2000" dirty="0"/>
              <a:t>details of certain outcome as in they have to guess the actual disease and search for it on the system. </a:t>
            </a:r>
            <a:endParaRPr lang="en-IN" sz="2000" dirty="0" smtClean="0"/>
          </a:p>
          <a:p>
            <a:pPr marL="342900" indent="-342900" algn="just">
              <a:buFont typeface="Arial" panose="020B0604020202020204" pitchFamily="34" charset="0"/>
              <a:buChar char="•"/>
            </a:pPr>
            <a:r>
              <a:rPr lang="en-IN" sz="2000" dirty="0" smtClean="0"/>
              <a:t>Basically </a:t>
            </a:r>
            <a:r>
              <a:rPr lang="en-IN" sz="2000" dirty="0"/>
              <a:t>this system cannot recognize any disease. </a:t>
            </a:r>
            <a:endParaRPr lang="en-IN" sz="2000" dirty="0" smtClean="0"/>
          </a:p>
          <a:p>
            <a:pPr marL="342900" indent="-342900" algn="just">
              <a:buFont typeface="Arial" panose="020B0604020202020204" pitchFamily="34" charset="0"/>
              <a:buChar char="•"/>
            </a:pPr>
            <a:r>
              <a:rPr lang="en-IN" sz="2000" dirty="0" smtClean="0"/>
              <a:t>And </a:t>
            </a:r>
            <a:r>
              <a:rPr lang="en-IN" sz="2000" dirty="0"/>
              <a:t>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marL="285750" lvl="0" indent="-285750" algn="just">
              <a:buFont typeface="Arial" panose="020B0604020202020204" pitchFamily="34" charset="0"/>
              <a:buChar char="•"/>
            </a:pPr>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marL="285750" lvl="0" indent="-285750" algn="just">
              <a:buFont typeface="Arial" panose="020B0604020202020204" pitchFamily="34" charset="0"/>
              <a:buChar char="•"/>
            </a:pPr>
            <a:r>
              <a:rPr lang="en-IN" dirty="0"/>
              <a:t>Furthermore, we are additionally exhibiting the trend analysis about the searched disease with a graphical portrayal.</a:t>
            </a:r>
          </a:p>
          <a:p>
            <a:pPr marL="285750" indent="-285750" algn="just">
              <a:buFont typeface="Arial" panose="020B0604020202020204" pitchFamily="34" charset="0"/>
              <a:buChar char="•"/>
            </a:pPr>
            <a:r>
              <a:rPr lang="en-IN" dirty="0"/>
              <a:t>In our system we provide the user with the user friendly interface which gives substantially better outcome in detail. </a:t>
            </a:r>
            <a:endParaRPr lang="en-IN" dirty="0" smtClean="0"/>
          </a:p>
          <a:p>
            <a:pPr marL="285750" indent="-285750" algn="just">
              <a:buFont typeface="Arial" panose="020B0604020202020204" pitchFamily="34" charset="0"/>
              <a:buChar char="•"/>
            </a:pPr>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301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p:transition spd="med">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1688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406</TotalTime>
  <Words>453</Words>
  <Application>Microsoft Office PowerPoint</Application>
  <PresentationFormat>Widescreen</PresentationFormat>
  <Paragraphs>81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55</cp:revision>
  <dcterms:created xsi:type="dcterms:W3CDTF">2019-07-06T04:22:32Z</dcterms:created>
  <dcterms:modified xsi:type="dcterms:W3CDTF">2019-09-30T06:27:12Z</dcterms:modified>
</cp:coreProperties>
</file>